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Bloggen voor beginners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Met  thomas </a:t>
            </a:r>
            <a:r>
              <a:rPr lang="nl-BE" dirty="0" err="1" smtClean="0"/>
              <a:t>pex</a:t>
            </a:r>
            <a:r>
              <a:rPr lang="nl-BE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3190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1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" t="2977" r="-292" b="4361"/>
          <a:stretch/>
        </p:blipFill>
        <p:spPr>
          <a:xfrm>
            <a:off x="1734693" y="1682496"/>
            <a:ext cx="8722614" cy="507346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4416552" y="3794760"/>
            <a:ext cx="2112264" cy="14356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2789941" y="4987089"/>
            <a:ext cx="2359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Klik op </a:t>
            </a:r>
          </a:p>
          <a:p>
            <a:pPr algn="ctr"/>
            <a:r>
              <a:rPr lang="nl-BE" dirty="0" smtClean="0"/>
              <a:t>‘nieuwe ‘blog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3661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2</a:t>
            </a:r>
            <a:endParaRPr lang="nl-BE" dirty="0"/>
          </a:p>
        </p:txBody>
      </p:sp>
      <p:pic>
        <p:nvPicPr>
          <p:cNvPr id="15" name="Tijdelijke aanduiding voor inhoud 1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" t="3244" r="208" b="4895"/>
          <a:stretch/>
        </p:blipFill>
        <p:spPr>
          <a:xfrm>
            <a:off x="1984248" y="1640708"/>
            <a:ext cx="8695945" cy="5003048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 flipV="1">
            <a:off x="3483864" y="4142232"/>
            <a:ext cx="2404872" cy="14447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984248" y="5263818"/>
            <a:ext cx="1965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Kies een </a:t>
            </a:r>
          </a:p>
          <a:p>
            <a:pPr algn="ctr"/>
            <a:r>
              <a:rPr lang="nl-BE" dirty="0" smtClean="0"/>
              <a:t>‘mooi’ thema en voeg een titel/adres toe</a:t>
            </a:r>
            <a:endParaRPr lang="nl-BE" dirty="0"/>
          </a:p>
        </p:txBody>
      </p:sp>
      <p:cxnSp>
        <p:nvCxnSpPr>
          <p:cNvPr id="13" name="Rechte verbindingslijn met pijl 12"/>
          <p:cNvCxnSpPr/>
          <p:nvPr/>
        </p:nvCxnSpPr>
        <p:spPr>
          <a:xfrm flipV="1">
            <a:off x="3483864" y="2642616"/>
            <a:ext cx="2103120" cy="2944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3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3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393" t="3594" r="1179" b="7134"/>
          <a:stretch/>
        </p:blipFill>
        <p:spPr>
          <a:xfrm>
            <a:off x="1668781" y="1728216"/>
            <a:ext cx="8609075" cy="4841540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2231136" y="4148986"/>
            <a:ext cx="6172200" cy="12551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8403336" y="5063600"/>
            <a:ext cx="2221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Bij ‘Sjabloon’ kies je een mooi thema voor je blog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8540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4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1" t="6181" r="543" b="4895"/>
          <a:stretch/>
        </p:blipFill>
        <p:spPr>
          <a:xfrm>
            <a:off x="1833295" y="1783080"/>
            <a:ext cx="8525409" cy="4764024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1764792" y="1947672"/>
            <a:ext cx="8119872" cy="3364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329184" y="5038344"/>
            <a:ext cx="130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Klik op ‘toepassen blog’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72945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5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6267" r="231" b="4947"/>
          <a:stretch/>
        </p:blipFill>
        <p:spPr>
          <a:xfrm>
            <a:off x="1627633" y="1682496"/>
            <a:ext cx="8614636" cy="4791455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H="1" flipV="1">
            <a:off x="3374136" y="2214694"/>
            <a:ext cx="5971032" cy="2649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9345168" y="4695211"/>
            <a:ext cx="1527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Klik op ‘Nieuw bericht’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3098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6</a:t>
            </a:r>
            <a:endParaRPr lang="nl-BE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6526" r="378" b="4416"/>
          <a:stretch/>
        </p:blipFill>
        <p:spPr>
          <a:xfrm>
            <a:off x="1610868" y="1719072"/>
            <a:ext cx="8529828" cy="4765818"/>
          </a:xfrm>
          <a:prstGeom prst="rect">
            <a:avLst/>
          </a:prstGeom>
        </p:spPr>
      </p:pic>
      <p:cxnSp>
        <p:nvCxnSpPr>
          <p:cNvPr id="6" name="Rechte verbindingslijn met pijl 5"/>
          <p:cNvCxnSpPr/>
          <p:nvPr/>
        </p:nvCxnSpPr>
        <p:spPr>
          <a:xfrm flipV="1">
            <a:off x="2340864" y="2350008"/>
            <a:ext cx="5980176" cy="2660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610868" y="5010912"/>
            <a:ext cx="2569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Maak nu een bericht en ‘publiceer’ deze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7016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Stap 7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BE" dirty="0" smtClean="0"/>
              <a:t>BLOGGEN MAAR!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59436462"/>
      </p:ext>
    </p:extLst>
  </p:cSld>
  <p:clrMapOvr>
    <a:masterClrMapping/>
  </p:clrMapOvr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TM04033925[[fn=Druppel]]</Template>
  <TotalTime>21</TotalTime>
  <Words>73</Words>
  <Application>Microsoft Office PowerPoint</Application>
  <PresentationFormat>Breedbeeld</PresentationFormat>
  <Paragraphs>18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Tw Cen MT</vt:lpstr>
      <vt:lpstr>Druppel</vt:lpstr>
      <vt:lpstr>Bloggen voor beginners</vt:lpstr>
      <vt:lpstr>Stap 1</vt:lpstr>
      <vt:lpstr>stap 2</vt:lpstr>
      <vt:lpstr>Stap 3</vt:lpstr>
      <vt:lpstr>Stap 4</vt:lpstr>
      <vt:lpstr>Stap 5</vt:lpstr>
      <vt:lpstr>Stap 6</vt:lpstr>
      <vt:lpstr>Stap 7</vt:lpstr>
    </vt:vector>
  </TitlesOfParts>
  <Company>UC Leuven-Limburg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Bloggen voor beginners</dc:title>
  <dc:creator>Thomas Pex</dc:creator>
  <cp:lastModifiedBy>Thomas Pex</cp:lastModifiedBy>
  <cp:revision>3</cp:revision>
  <dcterms:created xsi:type="dcterms:W3CDTF">2016-11-30T08:49:09Z</dcterms:created>
  <dcterms:modified xsi:type="dcterms:W3CDTF">2016-11-30T09:10:17Z</dcterms:modified>
</cp:coreProperties>
</file>