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0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1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9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11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71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3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2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119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39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6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A58A-464E-42C5-8BBC-A8AED8C66CC6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26CC-24D9-4486-A7A8-C6F6E51A6F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64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1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2872" y="2066543"/>
            <a:ext cx="9144000" cy="986219"/>
          </a:xfrm>
        </p:spPr>
        <p:txBody>
          <a:bodyPr>
            <a:normAutofit fontScale="90000"/>
          </a:bodyPr>
          <a:lstStyle/>
          <a:p>
            <a:r>
              <a:rPr lang="nl-BE" sz="6600" b="1" dirty="0" smtClean="0">
                <a:solidFill>
                  <a:srgbClr val="FFFF00"/>
                </a:solidFill>
              </a:rPr>
              <a:t>De slimste bioloog </a:t>
            </a:r>
            <a:endParaRPr lang="nl-BE" sz="6600" b="1" dirty="0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90" y="3190694"/>
            <a:ext cx="1843278" cy="15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1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Vraag 1: </a:t>
            </a:r>
            <a:br>
              <a:rPr lang="nl-BE" dirty="0" smtClean="0"/>
            </a:br>
            <a:r>
              <a:rPr lang="nl-BE" sz="2800" dirty="0" smtClean="0"/>
              <a:t>Klik op de foto die niet in de rij past</a:t>
            </a:r>
            <a:endParaRPr lang="nl-BE" dirty="0"/>
          </a:p>
        </p:txBody>
      </p:sp>
      <p:pic>
        <p:nvPicPr>
          <p:cNvPr id="4" name="Tijdelijke aanduiding voor inhoud 3" descr="File:Jaguar at Edinburgh Zoo.jpg - Wikipedia, the free encyclopedia">
            <a:hlinkClick r:id="" action="ppaction://hlinkshowjump?jump=lastslide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4" y="2656515"/>
            <a:ext cx="2320298" cy="1856239"/>
          </a:xfrm>
        </p:spPr>
      </p:pic>
      <p:pic>
        <p:nvPicPr>
          <p:cNvPr id="5" name="Afbeelding 4" descr="File:Thomsons-gazelle.jpg - Wikimedia Commons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49" y="2446203"/>
            <a:ext cx="2034761" cy="2368296"/>
          </a:xfrm>
          <a:prstGeom prst="rect">
            <a:avLst/>
          </a:prstGeom>
        </p:spPr>
      </p:pic>
      <p:pic>
        <p:nvPicPr>
          <p:cNvPr id="6" name="Afbeelding 5" descr="Available from http://animal-world.com/encyclo/fresh/plants ...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93" y="2656514"/>
            <a:ext cx="2109363" cy="18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18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Vraag2:</a:t>
            </a:r>
            <a:br>
              <a:rPr lang="nl-BE" dirty="0" smtClean="0"/>
            </a:br>
            <a:r>
              <a:rPr lang="nl-BE" sz="2800" dirty="0" smtClean="0"/>
              <a:t>Klik op de foto die niet in de rij past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Tijdelijke aanduiding voor inhoud 3" descr="Zoogdieren - Wikipedia">
            <a:hlinkClick r:id="" action="ppaction://hlinkshowjump?jump=lastslide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98" y="2944400"/>
            <a:ext cx="2432304" cy="1618488"/>
          </a:xfrm>
        </p:spPr>
      </p:pic>
      <p:pic>
        <p:nvPicPr>
          <p:cNvPr id="5" name="Afbeelding 4" descr="File:Pygmy hippopotamus pair.jpg - Wikipedia, the free encyclopedia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06" y="2686844"/>
            <a:ext cx="3208934" cy="2133600"/>
          </a:xfrm>
          <a:prstGeom prst="rect">
            <a:avLst/>
          </a:prstGeom>
        </p:spPr>
      </p:pic>
      <p:pic>
        <p:nvPicPr>
          <p:cNvPr id="6" name="Afbeelding 5" descr="Description Bright orange fish Oregon Coast Aquarium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6" y="2650024"/>
            <a:ext cx="3242233" cy="21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93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Vraag3:</a:t>
            </a:r>
            <a:br>
              <a:rPr lang="nl-BE" dirty="0" smtClean="0"/>
            </a:br>
            <a:r>
              <a:rPr lang="nl-BE" dirty="0" smtClean="0"/>
              <a:t>Klik op het herderstasje</a:t>
            </a:r>
            <a:endParaRPr lang="nl-BE" dirty="0"/>
          </a:p>
        </p:txBody>
      </p:sp>
      <p:pic>
        <p:nvPicPr>
          <p:cNvPr id="4" name="Tijdelijke aanduiding voor inhoud 3" descr="Herderstasje (soort) - Wikipedia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167729"/>
            <a:ext cx="2571750" cy="3209925"/>
          </a:xfrm>
        </p:spPr>
      </p:pic>
      <p:pic>
        <p:nvPicPr>
          <p:cNvPr id="5" name="Afbeelding 4" descr="Womansmission jij koos voor de roos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415380"/>
            <a:ext cx="4080065" cy="2714625"/>
          </a:xfrm>
          <a:prstGeom prst="rect">
            <a:avLst/>
          </a:prstGeom>
        </p:spPr>
      </p:pic>
      <p:pic>
        <p:nvPicPr>
          <p:cNvPr id="6" name="Afbeelding 5" descr="File:Chelidonium majus bgiu.jpg - Wikipedia, the free encyclopedia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2205831"/>
            <a:ext cx="3271308" cy="2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3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hlinkClick r:id="" action="ppaction://hlinkshowjump?jump=lastslideviewed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0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Breedbeeld</PresentationFormat>
  <Paragraphs>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De slimste bioloog </vt:lpstr>
      <vt:lpstr>Vraag 1:  Klik op de foto die niet in de rij past</vt:lpstr>
      <vt:lpstr>PowerPoint-presentatie</vt:lpstr>
      <vt:lpstr> Vraag2: Klik op de foto die niet in de rij past  </vt:lpstr>
      <vt:lpstr>PowerPoint-presentatie</vt:lpstr>
      <vt:lpstr>Vraag3: Klik op het herderstasje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slimste bioloog</dc:title>
  <dc:creator>Thomas Pex</dc:creator>
  <cp:lastModifiedBy>Thomas Pex</cp:lastModifiedBy>
  <cp:revision>3</cp:revision>
  <dcterms:created xsi:type="dcterms:W3CDTF">2016-11-23T09:07:40Z</dcterms:created>
  <dcterms:modified xsi:type="dcterms:W3CDTF">2016-11-23T09:25:51Z</dcterms:modified>
</cp:coreProperties>
</file>