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80C5-E45A-46FE-A57F-F5AC86E102A7}" type="datetimeFigureOut">
              <a:rPr lang="nl-BE" smtClean="0"/>
              <a:t>23/11/2016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0558-C65C-4644-B03E-E66DC8B98A7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155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80C5-E45A-46FE-A57F-F5AC86E102A7}" type="datetimeFigureOut">
              <a:rPr lang="nl-BE" smtClean="0"/>
              <a:t>23/11/2016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0558-C65C-4644-B03E-E66DC8B98A7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979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80C5-E45A-46FE-A57F-F5AC86E102A7}" type="datetimeFigureOut">
              <a:rPr lang="nl-BE" smtClean="0"/>
              <a:t>23/11/2016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0558-C65C-4644-B03E-E66DC8B98A7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155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80C5-E45A-46FE-A57F-F5AC86E102A7}" type="datetimeFigureOut">
              <a:rPr lang="nl-BE" smtClean="0"/>
              <a:t>23/11/2016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0558-C65C-4644-B03E-E66DC8B98A7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8616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80C5-E45A-46FE-A57F-F5AC86E102A7}" type="datetimeFigureOut">
              <a:rPr lang="nl-BE" smtClean="0"/>
              <a:t>23/11/2016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0558-C65C-4644-B03E-E66DC8B98A7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386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80C5-E45A-46FE-A57F-F5AC86E102A7}" type="datetimeFigureOut">
              <a:rPr lang="nl-BE" smtClean="0"/>
              <a:t>23/11/2016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0558-C65C-4644-B03E-E66DC8B98A7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1413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80C5-E45A-46FE-A57F-F5AC86E102A7}" type="datetimeFigureOut">
              <a:rPr lang="nl-BE" smtClean="0"/>
              <a:t>23/11/2016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0558-C65C-4644-B03E-E66DC8B98A7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34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80C5-E45A-46FE-A57F-F5AC86E102A7}" type="datetimeFigureOut">
              <a:rPr lang="nl-BE" smtClean="0"/>
              <a:t>23/11/2016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0558-C65C-4644-B03E-E66DC8B98A7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105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80C5-E45A-46FE-A57F-F5AC86E102A7}" type="datetimeFigureOut">
              <a:rPr lang="nl-BE" smtClean="0"/>
              <a:t>23/11/2016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0558-C65C-4644-B03E-E66DC8B98A7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527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80C5-E45A-46FE-A57F-F5AC86E102A7}" type="datetimeFigureOut">
              <a:rPr lang="nl-BE" smtClean="0"/>
              <a:t>23/11/2016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0558-C65C-4644-B03E-E66DC8B98A7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679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80C5-E45A-46FE-A57F-F5AC86E102A7}" type="datetimeFigureOut">
              <a:rPr lang="nl-BE" smtClean="0"/>
              <a:t>23/11/2016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0558-C65C-4644-B03E-E66DC8B98A7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361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F80C5-E45A-46FE-A57F-F5AC86E102A7}" type="datetimeFigureOut">
              <a:rPr lang="nl-BE" smtClean="0"/>
              <a:t>23/11/2016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80558-C65C-4644-B03E-E66DC8B98A7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606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176"/>
            <a:ext cx="12192000" cy="686917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51" b="98592" l="10000" r="90000">
                        <a14:foregroundMark x1="38229" y1="46166" x2="38229" y2="46166"/>
                        <a14:foregroundMark x1="39688" y1="47418" x2="39688" y2="47418"/>
                        <a14:foregroundMark x1="40417" y1="46166" x2="40417" y2="46166"/>
                        <a14:foregroundMark x1="54063" y1="20188" x2="54063" y2="20188"/>
                        <a14:foregroundMark x1="37813" y1="87637" x2="37813" y2="87637"/>
                        <a14:foregroundMark x1="71875" y1="29421" x2="71875" y2="29421"/>
                        <a14:foregroundMark x1="24583" y1="82786" x2="24583" y2="82786"/>
                        <a14:foregroundMark x1="21458" y1="87950" x2="21458" y2="87950"/>
                        <a14:foregroundMark x1="23125" y1="91236" x2="23125" y2="91236"/>
                        <a14:foregroundMark x1="38958" y1="91236" x2="38958" y2="91236"/>
                        <a14:foregroundMark x1="37083" y1="91706" x2="37083" y2="91706"/>
                        <a14:foregroundMark x1="34583" y1="37872" x2="34583" y2="37872"/>
                        <a14:foregroundMark x1="34167" y1="37402" x2="34167" y2="37402"/>
                        <a14:foregroundMark x1="31667" y1="38185" x2="31667" y2="38185"/>
                        <a14:backgroundMark x1="14896" y1="11111" x2="41667" y2="25352"/>
                        <a14:backgroundMark x1="62396" y1="35994" x2="73854" y2="38185"/>
                        <a14:backgroundMark x1="64063" y1="20657" x2="87292" y2="11894"/>
                        <a14:backgroundMark x1="67813" y1="22379" x2="67813" y2="22379"/>
                        <a14:backgroundMark x1="69688" y1="23944" x2="69688" y2="23944"/>
                        <a14:backgroundMark x1="73125" y1="23161" x2="73125" y2="23161"/>
                        <a14:backgroundMark x1="64375" y1="23474" x2="80208" y2="23944"/>
                        <a14:backgroundMark x1="60729" y1="24570" x2="60729" y2="24570"/>
                        <a14:backgroundMark x1="53333" y1="8138" x2="53333" y2="8138"/>
                        <a14:backgroundMark x1="21458" y1="79030" x2="28542" y2="94836"/>
                        <a14:backgroundMark x1="28125" y1="78404" x2="17188" y2="91549"/>
                        <a14:backgroundMark x1="22292" y1="77152" x2="25625" y2="94210"/>
                        <a14:backgroundMark x1="24792" y1="77778" x2="24792" y2="942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7946" y="197320"/>
            <a:ext cx="2502815" cy="166593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32" b="100000" l="9940" r="100000">
                        <a14:backgroundMark x1="33886" y1="86456" x2="25904" y2="864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830555">
            <a:off x="8770480" y="4063536"/>
            <a:ext cx="1098325" cy="73276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6875" l="9692" r="8942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1528" y="1471448"/>
            <a:ext cx="555878" cy="391808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 rot="19027937">
            <a:off x="3121573" y="3042649"/>
            <a:ext cx="228074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dirty="0" smtClean="0"/>
              <a:t>GOAAAAAALLLLLL!!!!</a:t>
            </a:r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74706" y1="89236" x2="74706" y2="89236"/>
                        <a14:backgroundMark x1="4706" y1="57292" x2="588" y2="78125"/>
                        <a14:backgroundMark x1="1569" y1="95486" x2="1569" y2="82986"/>
                        <a14:backgroundMark x1="19020" y1="98264" x2="20784" y2="92361"/>
                        <a14:backgroundMark x1="35294" y1="98264" x2="37059" y2="84722"/>
                        <a14:backgroundMark x1="37255" y1="76736" x2="37255" y2="76736"/>
                        <a14:backgroundMark x1="37255" y1="74306" x2="37255" y2="74306"/>
                        <a14:backgroundMark x1="46471" y1="85069" x2="45686" y2="96181"/>
                        <a14:backgroundMark x1="53529" y1="95486" x2="53333" y2="996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025369">
            <a:off x="8812951" y="1973120"/>
            <a:ext cx="1465046" cy="827319"/>
          </a:xfrm>
          <a:prstGeom prst="rect">
            <a:avLst/>
          </a:prstGeom>
        </p:spPr>
      </p:pic>
      <p:cxnSp>
        <p:nvCxnSpPr>
          <p:cNvPr id="13" name="Rechte verbindingslijn 12"/>
          <p:cNvCxnSpPr/>
          <p:nvPr/>
        </p:nvCxnSpPr>
        <p:spPr>
          <a:xfrm>
            <a:off x="10028017" y="0"/>
            <a:ext cx="40504" cy="6684579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Afbeelding 1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355" l="22931" r="59310">
                        <a14:backgroundMark x1="53103" y1="54194" x2="54483" y2="61935"/>
                        <a14:backgroundMark x1="50690" y1="46774" x2="50690" y2="451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301560">
            <a:off x="8924384" y="3472198"/>
            <a:ext cx="1548659" cy="827731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0" y="0"/>
            <a:ext cx="12192000" cy="77251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pPr algn="ctr"/>
            <a:r>
              <a:rPr lang="nl-BE" sz="3200" dirty="0" smtClean="0"/>
              <a:t>Vrije trap looplijn</a:t>
            </a:r>
          </a:p>
          <a:p>
            <a:pPr algn="ctr"/>
            <a:r>
              <a:rPr lang="nl-BE" sz="3200" dirty="0" smtClean="0"/>
              <a:t> let op aanvaller die niet buitenspel mag staan.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218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2.70833E-6 -4.81481E-6 C 0.00026 0.00694 0.00039 0.01412 0.00078 0.0213 C 0.00091 0.02292 0.00143 0.02431 0.00169 0.02593 C 0.00247 0.03102 0.00286 0.03634 0.0043 0.0412 C 0.0082 0.05509 0.00625 0.04977 0.00937 0.0581 C 0.01146 0.06898 0.01016 0.06458 0.01289 0.07199 C 0.01315 0.07338 0.01328 0.075 0.01367 0.07639 C 0.01471 0.07963 0.01602 0.08264 0.01719 0.08565 L 0.01888 0.09028 L 0.02057 0.09491 C 0.02122 0.0963 0.02161 0.09815 0.0224 0.09954 C 0.02318 0.10093 0.02422 0.10232 0.02487 0.10417 C 0.02565 0.10602 0.02591 0.10833 0.02669 0.11019 C 0.02734 0.11204 0.02852 0.11296 0.0293 0.11482 C 0.03646 0.13125 0.02943 0.11806 0.03529 0.12847 C 0.03685 0.13657 0.03516 0.13009 0.03867 0.13773 C 0.04115 0.14306 0.03997 0.14306 0.04297 0.14838 C 0.04375 0.14977 0.04479 0.15046 0.04557 0.15162 C 0.04818 0.15833 0.04622 0.1544 0.04987 0.15926 C 0.0651 0.17894 0.05091 0.16204 0.06029 0.17153 C 0.0612 0.17245 0.06185 0.17384 0.06289 0.17454 C 0.06393 0.17546 0.0651 0.17546 0.06628 0.17616 C 0.06719 0.17755 0.06784 0.1794 0.06888 0.18056 C 0.06966 0.18148 0.07057 0.18148 0.07148 0.18218 C 0.07266 0.1831 0.07383 0.18403 0.07487 0.18519 C 0.07669 0.18704 0.07812 0.19028 0.08008 0.19144 C 0.08229 0.19259 0.0849 0.19421 0.08698 0.19607 C 0.08854 0.19722 0.08984 0.19907 0.09128 0.20046 C 0.09453 0.2037 0.09427 0.20347 0.09727 0.20509 C 0.09818 0.20718 0.0987 0.20995 0.09987 0.21134 C 0.10143 0.21319 0.10508 0.21435 0.10508 0.21435 C 0.10807 0.21829 0.11107 0.22269 0.11458 0.225 C 0.11562 0.22593 0.11693 0.22593 0.11797 0.22662 C 0.11888 0.22708 0.11979 0.22755 0.12057 0.22824 C 0.12318 0.23125 0.12357 0.23194 0.12656 0.23426 C 0.13034 0.23704 0.12825 0.23449 0.13268 0.23727 C 0.13555 0.23912 0.13828 0.24167 0.14128 0.24352 L 0.14648 0.24653 C 0.14648 0.24653 0.15156 0.24954 0.15156 0.24954 C 0.15417 0.25046 0.15768 0.25116 0.16029 0.25255 C 0.16172 0.25347 0.16302 0.25509 0.16458 0.25579 C 0.18164 0.26389 0.16081 0.25208 0.17318 0.2588 C 0.17487 0.25972 0.17669 0.26042 0.17838 0.26181 C 0.18177 0.26482 0.18151 0.26528 0.18529 0.26644 C 0.19479 0.26944 0.18802 0.26644 0.19896 0.26944 C 0.20195 0.27037 0.20469 0.27222 0.20768 0.27269 L 0.21888 0.27407 C 0.22174 0.27454 0.22461 0.27523 0.22747 0.27569 C 0.23437 0.27662 0.24128 0.27685 0.24818 0.2787 C 0.25013 0.27917 0.25221 0.27986 0.25417 0.28032 C 0.25937 0.28102 0.26458 0.28125 0.26966 0.28171 C 0.2776 0.28519 0.2681 0.28125 0.28177 0.28472 C 0.28294 0.28519 0.28398 0.28611 0.28516 0.28634 C 0.28984 0.28727 0.2944 0.28727 0.29896 0.28796 C 0.31823 0.29282 0.28815 0.28495 0.31367 0.29259 C 0.31536 0.29306 0.31706 0.29375 0.31888 0.29398 C 0.32539 0.29491 0.33203 0.29514 0.33867 0.2956 C 0.34036 0.29607 0.34206 0.29653 0.34375 0.29699 C 0.34492 0.29745 0.34609 0.29815 0.34727 0.29861 C 0.34896 0.29931 0.35065 0.29954 0.35247 0.30023 C 0.36042 0.30486 0.35143 0.3 0.37057 0.30324 C 0.37148 0.30347 0.37318 0.30486 0.37318 0.30486 " pathEditMode="relative" ptsTypes="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2.08333E-7 2.59259E-6 C -0.00052 -0.01597 -0.00065 -0.03171 -0.00169 -0.04745 C -0.00234 -0.05856 -0.00208 -0.05903 -0.00338 -0.06736 C -0.00403 -0.07106 -0.00455 -0.07407 -0.00599 -0.07662 C -0.00677 -0.07801 -0.00768 -0.0787 -0.00859 -0.07963 C -0.00885 -0.07778 -0.00898 -0.07546 -0.0095 -0.07361 C -0.00989 -0.07199 -0.01067 -0.0706 -0.01119 -0.06898 C -0.01159 -0.06759 -0.01172 -0.06597 -0.01198 -0.06435 C -0.01172 -0.02824 -0.01172 0.0081 -0.01119 0.04445 C -0.01106 0.04792 -0.01054 0.05162 -0.01028 0.05509 C -0.00911 0.07269 -0.01015 0.06366 -0.00859 0.075 C -0.00833 0.0838 -0.0082 0.09236 -0.00768 0.10116 C -0.00755 0.10417 -0.00703 0.10718 -0.0069 0.11019 C -0.00612 0.1287 -0.00625 0.14722 -0.00521 0.16551 C -0.00481 0.16991 -0.00455 0.17454 -0.00429 0.17917 C -0.00351 0.19259 -0.0039 0.1963 -0.00169 0.20833 C -0.00039 0.21505 -0.00052 0.21736 0.0017 0.22222 C 0.00417 0.22708 0.00417 0.22616 0.0069 0.22986 C 0.00808 0.23125 0.00925 0.23287 0.01042 0.23449 C 0.01732 0.2338 0.02422 0.23403 0.03112 0.23287 C 0.03256 0.23264 0.03399 0.23079 0.03542 0.22986 C 0.0362 0.22917 0.03711 0.2287 0.03802 0.22824 C 0.04388 0.2125 0.03321 0.23982 0.04401 0.21759 C 0.04466 0.2162 0.0444 0.21435 0.04492 0.21296 C 0.0487 0.20278 0.04636 0.21366 0.04922 0.2037 C 0.05117 0.19653 0.05039 0.19653 0.05261 0.19005 C 0.05625 0.17963 0.05443 0.18796 0.05782 0.17616 C 0.05821 0.17477 0.05834 0.17292 0.05873 0.17153 C 0.06263 0.15556 0.06016 0.16806 0.06211 0.15787 C 0.06237 0.1537 0.06224 0.14931 0.06302 0.1456 C 0.06341 0.14306 0.06485 0.14167 0.06563 0.13935 C 0.06602 0.13796 0.06615 0.13634 0.06641 0.13472 C 0.06667 0.13125 0.06654 0.12732 0.06732 0.12407 C 0.06771 0.12199 0.0694 0.12153 0.06992 0.11945 C 0.07123 0.11366 0.07136 0.10718 0.07253 0.10116 C 0.0737 0.09421 0.07435 0.09051 0.07591 0.08426 C 0.07904 0.07176 0.07631 0.08495 0.07943 0.07037 C 0.07969 0.06898 0.07995 0.06736 0.08021 0.06574 C 0.0806 0.0632 0.08047 0.06065 0.08112 0.0581 C 0.0819 0.05486 0.08386 0.05255 0.08451 0.04907 C 0.08659 0.03796 0.08529 0.04236 0.08802 0.03519 C 0.08881 0.02894 0.08959 0.02153 0.09232 0.0169 L 0.09492 0.01227 C 0.09519 0.01019 0.09532 0.0081 0.09571 0.00602 C 0.09623 0.00394 0.09688 0.00185 0.09753 2.59259E-6 C 0.10065 -0.01018 0.09909 -0.00463 0.10183 -0.01227 C 0.10274 -0.01481 0.10352 -0.01736 0.10443 -0.01991 C 0.10469 -0.02199 0.10469 -0.0243 0.10521 -0.02616 C 0.10586 -0.02847 0.10703 -0.03009 0.10782 -0.03218 C 0.10873 -0.03472 0.10951 -0.0375 0.11042 -0.03981 C 0.11146 -0.04259 0.11289 -0.04468 0.11381 -0.04745 C 0.11524 -0.05139 0.11576 -0.05602 0.11732 -0.05972 C 0.12019 -0.0669 0.12383 -0.07268 0.12683 -0.07963 C 0.12852 -0.0838 0.12995 -0.08819 0.13203 -0.0919 C 0.13373 -0.09537 0.13633 -0.09768 0.13802 -0.10116 C 0.13972 -0.10486 0.14063 -0.10972 0.14232 -0.11343 C 0.14883 -0.12801 0.14623 -0.1169 0.15183 -0.13171 C 0.15287 -0.13472 0.15339 -0.13796 0.15443 -0.14097 C 0.15508 -0.14329 0.15612 -0.14514 0.15703 -0.14722 C 0.15756 -0.14861 0.15808 -0.15023 0.15873 -0.15162 C 0.16055 -0.1419 0.15951 -0.14884 0.15951 -0.13032 L 0.15352 -0.1118 " pathEditMode="relative" ptsTypes="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875E-6 -2.22222E-6 L 6.875E-6 -2.22222E-6 C 0.00092 -0.01597 0.0017 -0.01945 6.875E-6 -0.0382 C -0.00025 -0.04005 -0.00117 -0.0412 -0.00182 -0.04283 C -0.00208 -0.04421 -0.00196 -0.0463 -0.0026 -0.04745 C -0.00364 -0.04931 -0.00716 -0.05116 -0.00872 -0.05185 C -0.00898 -0.05046 -0.00911 -0.04884 -0.0095 -0.04745 C -0.01054 -0.04421 -0.01236 -0.04167 -0.01301 -0.0382 C -0.01328 -0.03658 -0.01354 -0.03519 -0.0138 -0.03357 C -0.01536 -0.02732 -0.01653 -0.02593 -0.01731 -0.01829 L -0.019 -2.22222E-6 C -0.01926 0.00625 -0.0194 0.0125 -0.01992 0.01852 C -0.02005 0.0206 -0.0207 0.02245 -0.0207 0.02454 C -0.02239 0.07245 -0.0207 0.05602 -0.02252 0.09051 C -0.02434 0.12639 -0.02239 0.08102 -0.02421 0.11342 C -0.0246 0.12014 -0.02473 0.12662 -0.02499 0.13333 C -0.02525 0.13704 -0.02565 0.14051 -0.02591 0.14398 C -0.02617 0.14861 -0.02643 0.15324 -0.02682 0.15787 C -0.02773 0.1706 -0.0276 0.16481 -0.0276 0.17014 L -0.02929 0.17176 L -0.02929 0.17176 " pathEditMode="relative" ptsTypes="AAAAAAAAAAAAAAAAAAA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51 -0.11181 L 0.15351 -0.11181 C 0.15312 -0.15069 0.15312 -0.18958 0.1526 -0.22847 C 0.1526 -0.23148 0.15182 -0.23449 0.15169 -0.2375 C 0.1513 -0.2463 0.15117 -0.25486 0.15091 -0.26366 C 0.15065 -0.26875 0.15026 -0.27384 0.15 -0.27893 C 0.14961 -0.2875 0.14961 -0.2963 0.14909 -0.30486 C 0.14883 -0.31181 0.14831 -0.31157 0.1474 -0.31713 C 0.14479 -0.33333 0.14896 -0.31065 0.14479 -0.33264 C 0.14271 -0.34352 0.14531 -0.32986 0.1431 -0.34329 C 0.14284 -0.34491 0.14245 -0.3463 0.14219 -0.34792 C 0.14193 -0.35 0.1418 -0.35208 0.14141 -0.35393 C 0.14088 -0.35602 0.1401 -0.35787 0.13971 -0.36018 C 0.13919 -0.36204 0.13919 -0.36412 0.1388 -0.3662 C 0.13828 -0.36944 0.13763 -0.37245 0.13711 -0.37546 L 0.1362 -0.38009 C 0.13594 -0.38148 0.13581 -0.3831 0.13542 -0.38472 C 0.13476 -0.38657 0.13424 -0.38889 0.13359 -0.39074 C 0.12617 -0.41296 0.13359 -0.39074 0.1276 -0.40463 C 0.1263 -0.40741 0.12578 -0.41157 0.12409 -0.41366 C 0.12161 -0.41736 0.11914 -0.4213 0.11641 -0.42454 C 0.11471 -0.42662 0.11289 -0.42824 0.1112 -0.43056 C 0.10976 -0.43264 0.10833 -0.43472 0.1069 -0.43681 C 0.10612 -0.43773 0.10521 -0.43866 0.1043 -0.43981 C 0.10312 -0.4412 0.10208 -0.44282 0.10091 -0.44444 C 0.1 -0.44537 0.09909 -0.4463 0.09831 -0.44745 C 0.09713 -0.44884 0.09609 -0.45069 0.09479 -0.45208 C 0.09375 -0.45324 0.09245 -0.45393 0.09141 -0.45509 C 0.09023 -0.45648 0.08919 -0.45856 0.08789 -0.45972 C 0.08659 -0.46111 0.08503 -0.46157 0.08359 -0.46273 C 0.07617 -0.46875 0.08463 -0.46273 0.07591 -0.47037 C 0.07513 -0.47106 0.07409 -0.4713 0.07331 -0.47199 C 0.06185 -0.48125 0.06849 -0.47801 0.0612 -0.48125 C 0.06003 -0.48218 0.05885 -0.4831 0.05781 -0.48426 C 0.0569 -0.48518 0.05612 -0.48657 0.05521 -0.48727 C 0.05378 -0.48819 0.05234 -0.48819 0.05091 -0.48889 C 0.04974 -0.48935 0.04857 -0.48981 0.0474 -0.49028 C 0.04141 -0.49329 0.04883 -0.49005 0.04141 -0.49491 C 0.03958 -0.49606 0.03529 -0.49722 0.03359 -0.49792 C 0.02565 -0.50162 0.0401 -0.49745 0.02422 -0.50116 C 0.01003 -0.50949 0.02461 -0.50139 -0.01458 -0.50417 C -0.02982 -0.50532 -0.01419 -0.50556 -0.02669 -0.50718 C -0.03294 -0.5081 -0.03932 -0.50833 -0.04557 -0.5088 C -0.05651 -0.50764 -0.06797 -0.51181 -0.07839 -0.50579 C -0.0849 -0.50185 -0.08177 -0.50324 -0.08789 -0.50116 C -0.10026 -0.50301 -0.09479 -0.50255 -0.10417 -0.50255 L -0.10417 -0.50255 L -0.10417 -0.50255 " pathEditMode="relative" ptsTypes="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2" animBg="1"/>
      <p:bldP spid="10" grpId="3" animBg="1"/>
      <p:bldP spid="18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15</Words>
  <Application>Microsoft Office PowerPoint</Application>
  <PresentationFormat>Breedbeeld</PresentationFormat>
  <Paragraphs>25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Pex</dc:creator>
  <cp:lastModifiedBy>Thomas Pex</cp:lastModifiedBy>
  <cp:revision>6</cp:revision>
  <dcterms:created xsi:type="dcterms:W3CDTF">2016-11-23T08:13:58Z</dcterms:created>
  <dcterms:modified xsi:type="dcterms:W3CDTF">2016-11-23T08:57:37Z</dcterms:modified>
</cp:coreProperties>
</file>